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79195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Facing my Demons: Um Descenso aos Pecados da Alma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34531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Dante acorda em um mundo sombrio, cercado por chamas e lamentos, sem memórias de sua vida anterior. Ele se vê diante de um inferno labiríntico, enfrentando criaturas grotescas, cada uma evocando um passado obscuro.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67809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6685717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661428"/>
            <a:ext cx="244887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Nathalia Baltarin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856" y="1027867"/>
            <a:ext cx="8721328" cy="629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54"/>
              </a:lnSpc>
              <a:buNone/>
            </a:pPr>
            <a:r>
              <a:rPr lang="en-US" sz="396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Confrontando os Pecados da Alma</a:t>
            </a:r>
            <a:endParaRPr lang="en-US" sz="3963" dirty="0"/>
          </a:p>
        </p:txBody>
      </p:sp>
      <p:sp>
        <p:nvSpPr>
          <p:cNvPr id="6" name="Shape 2"/>
          <p:cNvSpPr/>
          <p:nvPr/>
        </p:nvSpPr>
        <p:spPr>
          <a:xfrm>
            <a:off x="1036677" y="1958816"/>
            <a:ext cx="40243" cy="5242798"/>
          </a:xfrm>
          <a:prstGeom prst="roundRect">
            <a:avLst>
              <a:gd name="adj" fmla="val 225119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1283256" y="2322433"/>
            <a:ext cx="704612" cy="40243"/>
          </a:xfrm>
          <a:prstGeom prst="roundRect">
            <a:avLst>
              <a:gd name="adj" fmla="val 225119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830342" y="2116098"/>
            <a:ext cx="452914" cy="452914"/>
          </a:xfrm>
          <a:prstGeom prst="roundRect">
            <a:avLst>
              <a:gd name="adj" fmla="val 20003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02268" y="2153841"/>
            <a:ext cx="109061" cy="377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72"/>
              </a:lnSpc>
              <a:buNone/>
            </a:pPr>
            <a:r>
              <a:rPr lang="en-US" sz="23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78" dirty="0"/>
          </a:p>
        </p:txBody>
      </p:sp>
      <p:sp>
        <p:nvSpPr>
          <p:cNvPr id="10" name="Text 6"/>
          <p:cNvSpPr/>
          <p:nvPr/>
        </p:nvSpPr>
        <p:spPr>
          <a:xfrm>
            <a:off x="2163961" y="2160032"/>
            <a:ext cx="2516505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7"/>
              </a:lnSpc>
              <a:buNone/>
            </a:pPr>
            <a:r>
              <a:rPr lang="en-US" sz="198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Crueldade</a:t>
            </a:r>
            <a:endParaRPr lang="en-US" sz="1982" dirty="0"/>
          </a:p>
        </p:txBody>
      </p:sp>
      <p:sp>
        <p:nvSpPr>
          <p:cNvPr id="11" name="Text 7"/>
          <p:cNvSpPr/>
          <p:nvPr/>
        </p:nvSpPr>
        <p:spPr>
          <a:xfrm>
            <a:off x="2163961" y="2595324"/>
            <a:ext cx="805398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6"/>
              </a:lnSpc>
              <a:buNone/>
            </a:pPr>
            <a:r>
              <a:rPr lang="en-US" sz="158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Dante enfrenta sua própria crueldade, uma ferida aberta em sua alma.</a:t>
            </a:r>
            <a:endParaRPr lang="en-US" sz="1585" dirty="0"/>
          </a:p>
        </p:txBody>
      </p:sp>
      <p:sp>
        <p:nvSpPr>
          <p:cNvPr id="12" name="Shape 8"/>
          <p:cNvSpPr/>
          <p:nvPr/>
        </p:nvSpPr>
        <p:spPr>
          <a:xfrm>
            <a:off x="1283256" y="3683437"/>
            <a:ext cx="704612" cy="40243"/>
          </a:xfrm>
          <a:prstGeom prst="roundRect">
            <a:avLst>
              <a:gd name="adj" fmla="val 225119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830342" y="3477101"/>
            <a:ext cx="452914" cy="452914"/>
          </a:xfrm>
          <a:prstGeom prst="roundRect">
            <a:avLst>
              <a:gd name="adj" fmla="val 20003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0955" y="3514844"/>
            <a:ext cx="171569" cy="377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72"/>
              </a:lnSpc>
              <a:buNone/>
            </a:pPr>
            <a:r>
              <a:rPr lang="en-US" sz="23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78" dirty="0"/>
          </a:p>
        </p:txBody>
      </p:sp>
      <p:sp>
        <p:nvSpPr>
          <p:cNvPr id="15" name="Text 11"/>
          <p:cNvSpPr/>
          <p:nvPr/>
        </p:nvSpPr>
        <p:spPr>
          <a:xfrm>
            <a:off x="2163961" y="3521035"/>
            <a:ext cx="2516505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7"/>
              </a:lnSpc>
              <a:buNone/>
            </a:pPr>
            <a:r>
              <a:rPr lang="en-US" sz="198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Ganância</a:t>
            </a:r>
            <a:endParaRPr lang="en-US" sz="1982" dirty="0"/>
          </a:p>
        </p:txBody>
      </p:sp>
      <p:sp>
        <p:nvSpPr>
          <p:cNvPr id="16" name="Text 12"/>
          <p:cNvSpPr/>
          <p:nvPr/>
        </p:nvSpPr>
        <p:spPr>
          <a:xfrm>
            <a:off x="2163961" y="3956328"/>
            <a:ext cx="805398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6"/>
              </a:lnSpc>
              <a:buNone/>
            </a:pPr>
            <a:r>
              <a:rPr lang="en-US" sz="158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Sua busca insaciável por riqueza e poder, que o consumiu em vida.</a:t>
            </a:r>
            <a:endParaRPr lang="en-US" sz="1585" dirty="0"/>
          </a:p>
        </p:txBody>
      </p:sp>
      <p:sp>
        <p:nvSpPr>
          <p:cNvPr id="17" name="Shape 13"/>
          <p:cNvSpPr/>
          <p:nvPr/>
        </p:nvSpPr>
        <p:spPr>
          <a:xfrm>
            <a:off x="1283256" y="5044440"/>
            <a:ext cx="704612" cy="40243"/>
          </a:xfrm>
          <a:prstGeom prst="roundRect">
            <a:avLst>
              <a:gd name="adj" fmla="val 225119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830342" y="4838105"/>
            <a:ext cx="452914" cy="452914"/>
          </a:xfrm>
          <a:prstGeom prst="roundRect">
            <a:avLst>
              <a:gd name="adj" fmla="val 20003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71550" y="4875848"/>
            <a:ext cx="170378" cy="377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72"/>
              </a:lnSpc>
              <a:buNone/>
            </a:pPr>
            <a:r>
              <a:rPr lang="en-US" sz="23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78" dirty="0"/>
          </a:p>
        </p:txBody>
      </p:sp>
      <p:sp>
        <p:nvSpPr>
          <p:cNvPr id="20" name="Text 16"/>
          <p:cNvSpPr/>
          <p:nvPr/>
        </p:nvSpPr>
        <p:spPr>
          <a:xfrm>
            <a:off x="2163961" y="4882039"/>
            <a:ext cx="2516505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7"/>
              </a:lnSpc>
              <a:buNone/>
            </a:pPr>
            <a:r>
              <a:rPr lang="en-US" sz="198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Luxúria</a:t>
            </a:r>
            <a:endParaRPr lang="en-US" sz="1982" dirty="0"/>
          </a:p>
        </p:txBody>
      </p:sp>
      <p:sp>
        <p:nvSpPr>
          <p:cNvPr id="21" name="Text 17"/>
          <p:cNvSpPr/>
          <p:nvPr/>
        </p:nvSpPr>
        <p:spPr>
          <a:xfrm>
            <a:off x="2163961" y="5317331"/>
            <a:ext cx="805398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6"/>
              </a:lnSpc>
              <a:buNone/>
            </a:pPr>
            <a:r>
              <a:rPr lang="en-US" sz="158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Os desejos carnais que o desviaram do caminho da redenção.</a:t>
            </a:r>
            <a:endParaRPr lang="en-US" sz="1585" dirty="0"/>
          </a:p>
        </p:txBody>
      </p:sp>
      <p:sp>
        <p:nvSpPr>
          <p:cNvPr id="22" name="Shape 18"/>
          <p:cNvSpPr/>
          <p:nvPr/>
        </p:nvSpPr>
        <p:spPr>
          <a:xfrm>
            <a:off x="1283256" y="6405443"/>
            <a:ext cx="704612" cy="40243"/>
          </a:xfrm>
          <a:prstGeom prst="roundRect">
            <a:avLst>
              <a:gd name="adj" fmla="val 225119"/>
            </a:avLst>
          </a:prstGeom>
          <a:solidFill>
            <a:srgbClr val="552C86"/>
          </a:solidFill>
          <a:ln/>
        </p:spPr>
      </p:sp>
      <p:sp>
        <p:nvSpPr>
          <p:cNvPr id="23" name="Shape 19"/>
          <p:cNvSpPr/>
          <p:nvPr/>
        </p:nvSpPr>
        <p:spPr>
          <a:xfrm>
            <a:off x="830342" y="6199108"/>
            <a:ext cx="452914" cy="452914"/>
          </a:xfrm>
          <a:prstGeom prst="roundRect">
            <a:avLst>
              <a:gd name="adj" fmla="val 20003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956905" y="6236851"/>
            <a:ext cx="199668" cy="377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72"/>
              </a:lnSpc>
              <a:buNone/>
            </a:pPr>
            <a:r>
              <a:rPr lang="en-US" sz="23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78" dirty="0"/>
          </a:p>
        </p:txBody>
      </p:sp>
      <p:sp>
        <p:nvSpPr>
          <p:cNvPr id="25" name="Text 21"/>
          <p:cNvSpPr/>
          <p:nvPr/>
        </p:nvSpPr>
        <p:spPr>
          <a:xfrm>
            <a:off x="2163961" y="6243042"/>
            <a:ext cx="2516505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77"/>
              </a:lnSpc>
              <a:buNone/>
            </a:pPr>
            <a:r>
              <a:rPr lang="en-US" sz="198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Orgulho</a:t>
            </a:r>
            <a:endParaRPr lang="en-US" sz="1982" dirty="0"/>
          </a:p>
        </p:txBody>
      </p:sp>
      <p:sp>
        <p:nvSpPr>
          <p:cNvPr id="26" name="Text 22"/>
          <p:cNvSpPr/>
          <p:nvPr/>
        </p:nvSpPr>
        <p:spPr>
          <a:xfrm>
            <a:off x="2163961" y="6678335"/>
            <a:ext cx="805398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36"/>
              </a:lnSpc>
              <a:buNone/>
            </a:pPr>
            <a:r>
              <a:rPr lang="en-US" sz="158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arrogância, prepotência e sua atitude de superioridade em relação aos outros.</a:t>
            </a:r>
            <a:endParaRPr lang="en-US" sz="1585" dirty="0"/>
          </a:p>
        </p:txBody>
      </p:sp>
      <p:pic>
        <p:nvPicPr>
          <p:cNvPr id="2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71583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Fragmentos de Memórias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6269" y="2168366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31550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Pesadelos Recorrentes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Dante é assombrado por sonhos sombrios que parecem revelar fragmentos de seu passado.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1741" y="4026098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3230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Flashbacks Aterradores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Imagens distorcidas e aterrorizantes surgem, evocando memórias perdidas e traumas profundos.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2455" y="5883831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30441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Voices from the Abyss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Vozes sussurrantes ecoam em sua mente, relembrando experiências obscuras e desencadeando angústia.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1056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Confronto Final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133249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Última Batalha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4835604"/>
            <a:ext cx="30737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Dante enfrenta o Diabo, a personificação de seus próprios demônios.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3133249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Força Interior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778222" y="4835604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Encontrando reservas de poder que desconhecia, Dante vence o mal.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3133249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Redenção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296400" y="4835604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Livre das correntes do inferno, Dante retorna à terra com uma nova compreensão.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26469"/>
            <a:ext cx="62797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Uma Segunda Chance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80585" y="3469362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504009"/>
            <a:ext cx="31742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Memórias Restauradas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Dante recupera o conhecimento de sua vida passada.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0343" y="3469362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504009"/>
            <a:ext cx="34091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Entendimento Profundo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Ele compreende a si mesmo e o mundo de forma mais clara.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6771" y="5132665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31839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Caminho da Redenção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Dante jura viver uma vida digna da dádiva que recebeu.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8355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Luz nas Trevas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22270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152061"/>
            <a:ext cx="2954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Esperança Renascida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63247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Dante encontra a redenção até mesmo nos lugares mais sombrios.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22270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152061"/>
            <a:ext cx="31569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Transformação Interior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632478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Sua jornada o moldou em alguém mais forte e compassivo.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Espalhar a Luz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50545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Ele se propõe a iluminar o mundo com a sabedoria adquirida.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9532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Legado de Redenção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Sua história inspira outros a encontrarem seu próprio caminho de redenção.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2024-04-15T00:37:31Z</dcterms:created>
  <dcterms:modified xsi:type="dcterms:W3CDTF">2024-04-15T00:37:31Z</dcterms:modified>
</cp:coreProperties>
</file>